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77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PGS-MFS-EHS-304 – IÇAMENTO DE CARGAS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02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D38B554-C388-4DD0-977A-D7F352A027B6}"/>
              </a:ext>
            </a:extLst>
          </p:cNvPr>
          <p:cNvSpPr txBox="1"/>
          <p:nvPr/>
        </p:nvSpPr>
        <p:spPr>
          <a:xfrm>
            <a:off x="177151" y="1224459"/>
            <a:ext cx="73810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Prevenção de riscos em içamento de carga;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Conceito;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Equipamentos e acessórios: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Dispositivos de segurança;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Guindaste;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Ponte rolante;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 err="1">
                <a:solidFill>
                  <a:srgbClr val="000000"/>
                </a:solidFill>
                <a:latin typeface="CIDFont+F1"/>
              </a:rPr>
              <a:t>Monovia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Talha elétrica;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Acessórios.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Riscos e medidas de prevenção: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Incidentes típicos.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Plano de Içamento de Carga;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Tipos de Amarração;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Normas e Regulamentos;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Procedimentos Mosaic Fertilizantes.</a:t>
            </a:r>
          </a:p>
          <a:p>
            <a:pPr algn="l"/>
            <a:endParaRPr lang="pt-BR" sz="1100" dirty="0">
              <a:solidFill>
                <a:srgbClr val="000000"/>
              </a:solidFill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PGS-MFS-EHS-304 – Içamento de Cargas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2479</TotalTime>
  <Words>213</Words>
  <Application>Microsoft Office PowerPoint</Application>
  <PresentationFormat>Personalizar</PresentationFormat>
  <Paragraphs>44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356</cp:revision>
  <cp:lastPrinted>2023-01-18T11:46:20Z</cp:lastPrinted>
  <dcterms:created xsi:type="dcterms:W3CDTF">1996-09-21T19:33:27Z</dcterms:created>
  <dcterms:modified xsi:type="dcterms:W3CDTF">2024-08-19T19:31:17Z</dcterms:modified>
</cp:coreProperties>
</file>